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60" r:id="rId3"/>
    <p:sldId id="257" r:id="rId4"/>
    <p:sldId id="258" r:id="rId5"/>
    <p:sldId id="261" r:id="rId6"/>
    <p:sldId id="262" r:id="rId7"/>
    <p:sldId id="263"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1" d="100"/>
          <a:sy n="101" d="100"/>
        </p:scale>
        <p:origin x="-264" y="5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extBox 7"/>
          <p:cNvSpPr txBox="1"/>
          <p:nvPr/>
        </p:nvSpPr>
        <p:spPr>
          <a:xfrm>
            <a:off x="1828800" y="3159760"/>
            <a:ext cx="457200" cy="1034129"/>
          </a:xfrm>
          <a:prstGeom prst="rect">
            <a:avLst/>
          </a:prstGeom>
          <a:noFill/>
        </p:spPr>
        <p:txBody>
          <a:bodyPr wrap="square" lIns="0" tIns="9144" rIns="0" bIns="9144" rtlCol="0" anchor="ctr"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2" name="Title 1"/>
          <p:cNvSpPr>
            <a:spLocks noGrp="1"/>
          </p:cNvSpPr>
          <p:nvPr>
            <p:ph type="ctrTitle"/>
          </p:nvPr>
        </p:nvSpPr>
        <p:spPr>
          <a:xfrm>
            <a:off x="777240" y="1219200"/>
            <a:ext cx="7543800" cy="2152650"/>
          </a:xfrm>
        </p:spPr>
        <p:txBody>
          <a:bodyPr>
            <a:noAutofit/>
          </a:bodyPr>
          <a:lstStyle>
            <a:lvl1pPr>
              <a:defRPr sz="60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133600" y="3375491"/>
            <a:ext cx="6172200" cy="685800"/>
          </a:xfrm>
        </p:spPr>
        <p:txBody>
          <a:bodyPr anchor="ct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5" name="Date Placeholder 14"/>
          <p:cNvSpPr>
            <a:spLocks noGrp="1"/>
          </p:cNvSpPr>
          <p:nvPr>
            <p:ph type="dt" sz="half" idx="10"/>
          </p:nvPr>
        </p:nvSpPr>
        <p:spPr/>
        <p:txBody>
          <a:bodyPr/>
          <a:lstStyle/>
          <a:p>
            <a:fld id="{5D0C1D6E-F4BF-4A69-9915-F367808832A7}" type="datetimeFigureOut">
              <a:rPr lang="en-IE" smtClean="0"/>
              <a:t>10/01/2013</a:t>
            </a:fld>
            <a:endParaRPr lang="en-IE"/>
          </a:p>
        </p:txBody>
      </p:sp>
      <p:sp>
        <p:nvSpPr>
          <p:cNvPr id="16" name="Slide Number Placeholder 15"/>
          <p:cNvSpPr>
            <a:spLocks noGrp="1"/>
          </p:cNvSpPr>
          <p:nvPr>
            <p:ph type="sldNum" sz="quarter" idx="11"/>
          </p:nvPr>
        </p:nvSpPr>
        <p:spPr/>
        <p:txBody>
          <a:bodyPr/>
          <a:lstStyle/>
          <a:p>
            <a:fld id="{A827BA19-B123-4C44-AEF4-6B13FB4C768E}" type="slidenum">
              <a:rPr lang="en-IE" smtClean="0"/>
              <a:t>‹#›</a:t>
            </a:fld>
            <a:endParaRPr lang="en-IE"/>
          </a:p>
        </p:txBody>
      </p:sp>
      <p:sp>
        <p:nvSpPr>
          <p:cNvPr id="17" name="Footer Placeholder 16"/>
          <p:cNvSpPr>
            <a:spLocks noGrp="1"/>
          </p:cNvSpPr>
          <p:nvPr>
            <p:ph type="ftr" sz="quarter" idx="12"/>
          </p:nvPr>
        </p:nvSpPr>
        <p:spPr/>
        <p:txBody>
          <a:bodyPr/>
          <a:lstStyle/>
          <a:p>
            <a:endParaRPr lang="en-I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0C1D6E-F4BF-4A69-9915-F367808832A7}" type="datetimeFigureOut">
              <a:rPr lang="en-IE" smtClean="0"/>
              <a:t>10/01/2013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A827BA19-B123-4C44-AEF4-6B13FB4C768E}" type="slidenum">
              <a:rPr lang="en-IE" smtClean="0"/>
              <a:t>‹#›</a:t>
            </a:fld>
            <a:endParaRPr lang="en-I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D0C1D6E-F4BF-4A69-9915-F367808832A7}" type="datetimeFigureOut">
              <a:rPr lang="en-IE" smtClean="0"/>
              <a:t>10/01/2013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A827BA19-B123-4C44-AEF4-6B13FB4C768E}" type="slidenum">
              <a:rPr lang="en-IE" smtClean="0"/>
              <a:t>‹#›</a:t>
            </a:fld>
            <a:endParaRPr lang="en-I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4" name="Date Placeholder 13"/>
          <p:cNvSpPr>
            <a:spLocks noGrp="1"/>
          </p:cNvSpPr>
          <p:nvPr>
            <p:ph type="dt" sz="half" idx="10"/>
          </p:nvPr>
        </p:nvSpPr>
        <p:spPr/>
        <p:txBody>
          <a:bodyPr/>
          <a:lstStyle/>
          <a:p>
            <a:fld id="{5D0C1D6E-F4BF-4A69-9915-F367808832A7}" type="datetimeFigureOut">
              <a:rPr lang="en-IE" smtClean="0"/>
              <a:t>10/01/2013</a:t>
            </a:fld>
            <a:endParaRPr lang="en-IE"/>
          </a:p>
        </p:txBody>
      </p:sp>
      <p:sp>
        <p:nvSpPr>
          <p:cNvPr id="15" name="Slide Number Placeholder 14"/>
          <p:cNvSpPr>
            <a:spLocks noGrp="1"/>
          </p:cNvSpPr>
          <p:nvPr>
            <p:ph type="sldNum" sz="quarter" idx="11"/>
          </p:nvPr>
        </p:nvSpPr>
        <p:spPr/>
        <p:txBody>
          <a:bodyPr/>
          <a:lstStyle/>
          <a:p>
            <a:fld id="{A827BA19-B123-4C44-AEF4-6B13FB4C768E}" type="slidenum">
              <a:rPr lang="en-IE" smtClean="0"/>
              <a:t>‹#›</a:t>
            </a:fld>
            <a:endParaRPr lang="en-IE"/>
          </a:p>
        </p:txBody>
      </p:sp>
      <p:sp>
        <p:nvSpPr>
          <p:cNvPr id="16" name="Footer Placeholder 15"/>
          <p:cNvSpPr>
            <a:spLocks noGrp="1"/>
          </p:cNvSpPr>
          <p:nvPr>
            <p:ph type="ftr" sz="quarter" idx="12"/>
          </p:nvPr>
        </p:nvSpPr>
        <p:spPr/>
        <p:txBody>
          <a:bodyPr/>
          <a:lstStyle/>
          <a:p>
            <a:endParaRPr lang="en-I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2" name="Date Placeholder 11"/>
          <p:cNvSpPr>
            <a:spLocks noGrp="1"/>
          </p:cNvSpPr>
          <p:nvPr>
            <p:ph type="dt" sz="half" idx="10"/>
          </p:nvPr>
        </p:nvSpPr>
        <p:spPr/>
        <p:txBody>
          <a:bodyPr/>
          <a:lstStyle/>
          <a:p>
            <a:fld id="{5D0C1D6E-F4BF-4A69-9915-F367808832A7}" type="datetimeFigureOut">
              <a:rPr lang="en-IE" smtClean="0"/>
              <a:t>10/01/2013</a:t>
            </a:fld>
            <a:endParaRPr lang="en-IE"/>
          </a:p>
        </p:txBody>
      </p:sp>
      <p:sp>
        <p:nvSpPr>
          <p:cNvPr id="13" name="Slide Number Placeholder 12"/>
          <p:cNvSpPr>
            <a:spLocks noGrp="1"/>
          </p:cNvSpPr>
          <p:nvPr>
            <p:ph type="sldNum" sz="quarter" idx="11"/>
          </p:nvPr>
        </p:nvSpPr>
        <p:spPr/>
        <p:txBody>
          <a:bodyPr/>
          <a:lstStyle/>
          <a:p>
            <a:fld id="{A827BA19-B123-4C44-AEF4-6B13FB4C768E}" type="slidenum">
              <a:rPr lang="en-IE" smtClean="0"/>
              <a:t>‹#›</a:t>
            </a:fld>
            <a:endParaRPr lang="en-IE"/>
          </a:p>
        </p:txBody>
      </p:sp>
      <p:sp>
        <p:nvSpPr>
          <p:cNvPr id="14" name="Footer Placeholder 13"/>
          <p:cNvSpPr>
            <a:spLocks noGrp="1"/>
          </p:cNvSpPr>
          <p:nvPr>
            <p:ph type="ftr" sz="quarter" idx="12"/>
          </p:nvPr>
        </p:nvSpPr>
        <p:spPr/>
        <p:txBody>
          <a:bodyPr/>
          <a:lstStyle/>
          <a:p>
            <a:endParaRPr lang="en-IE"/>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5D0C1D6E-F4BF-4A69-9915-F367808832A7}" type="datetimeFigureOut">
              <a:rPr lang="en-IE" smtClean="0"/>
              <a:t>10/01/2013</a:t>
            </a:fld>
            <a:endParaRPr lang="en-IE"/>
          </a:p>
        </p:txBody>
      </p:sp>
      <p:sp>
        <p:nvSpPr>
          <p:cNvPr id="9" name="Slide Number Placeholder 8"/>
          <p:cNvSpPr>
            <a:spLocks noGrp="1"/>
          </p:cNvSpPr>
          <p:nvPr>
            <p:ph type="sldNum" sz="quarter" idx="11"/>
          </p:nvPr>
        </p:nvSpPr>
        <p:spPr/>
        <p:txBody>
          <a:bodyPr/>
          <a:lstStyle/>
          <a:p>
            <a:fld id="{A827BA19-B123-4C44-AEF4-6B13FB4C768E}" type="slidenum">
              <a:rPr lang="en-IE" smtClean="0"/>
              <a:t>‹#›</a:t>
            </a:fld>
            <a:endParaRPr lang="en-IE"/>
          </a:p>
        </p:txBody>
      </p:sp>
      <p:sp>
        <p:nvSpPr>
          <p:cNvPr id="10" name="Footer Placeholder 9"/>
          <p:cNvSpPr>
            <a:spLocks noGrp="1"/>
          </p:cNvSpPr>
          <p:nvPr>
            <p:ph type="ftr" sz="quarter" idx="12"/>
          </p:nvPr>
        </p:nvSpPr>
        <p:spPr/>
        <p:txBody>
          <a:bodyPr/>
          <a:lstStyle/>
          <a:p>
            <a:endParaRPr lang="en-IE"/>
          </a:p>
        </p:txBody>
      </p:sp>
      <p:sp>
        <p:nvSpPr>
          <p:cNvPr id="11" name="Title 10"/>
          <p:cNvSpPr>
            <a:spLocks noGrp="1"/>
          </p:cNvSpPr>
          <p:nvPr>
            <p:ph type="title"/>
          </p:nvPr>
        </p:nvSpPr>
        <p:spPr/>
        <p:txBody>
          <a:bodyPr/>
          <a:lstStyle/>
          <a:p>
            <a:r>
              <a:rPr lang="en-US" smtClean="0"/>
              <a:t>Click to edit Master title style</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en-US" smtClean="0"/>
              <a:t>Click to edit Master title style</a:t>
            </a:r>
            <a:endParaRPr lang="en-US" dirty="0"/>
          </a:p>
        </p:txBody>
      </p:sp>
      <p:sp>
        <p:nvSpPr>
          <p:cNvPr id="14" name="Date Placeholder 13"/>
          <p:cNvSpPr>
            <a:spLocks noGrp="1"/>
          </p:cNvSpPr>
          <p:nvPr>
            <p:ph type="dt" sz="half" idx="10"/>
          </p:nvPr>
        </p:nvSpPr>
        <p:spPr/>
        <p:txBody>
          <a:bodyPr/>
          <a:lstStyle/>
          <a:p>
            <a:fld id="{5D0C1D6E-F4BF-4A69-9915-F367808832A7}" type="datetimeFigureOut">
              <a:rPr lang="en-IE" smtClean="0"/>
              <a:t>10/01/2013</a:t>
            </a:fld>
            <a:endParaRPr lang="en-IE"/>
          </a:p>
        </p:txBody>
      </p:sp>
      <p:sp>
        <p:nvSpPr>
          <p:cNvPr id="15" name="Slide Number Placeholder 14"/>
          <p:cNvSpPr>
            <a:spLocks noGrp="1"/>
          </p:cNvSpPr>
          <p:nvPr>
            <p:ph type="sldNum" sz="quarter" idx="11"/>
          </p:nvPr>
        </p:nvSpPr>
        <p:spPr/>
        <p:txBody>
          <a:bodyPr/>
          <a:lstStyle/>
          <a:p>
            <a:fld id="{A827BA19-B123-4C44-AEF4-6B13FB4C768E}" type="slidenum">
              <a:rPr lang="en-IE" smtClean="0"/>
              <a:t>‹#›</a:t>
            </a:fld>
            <a:endParaRPr lang="en-IE"/>
          </a:p>
        </p:txBody>
      </p:sp>
      <p:sp>
        <p:nvSpPr>
          <p:cNvPr id="16" name="Footer Placeholder 15"/>
          <p:cNvSpPr>
            <a:spLocks noGrp="1"/>
          </p:cNvSpPr>
          <p:nvPr>
            <p:ph type="ftr" sz="quarter" idx="12"/>
          </p:nvPr>
        </p:nvSpPr>
        <p:spPr/>
        <p:txBody>
          <a:bodyPr/>
          <a:lstStyle/>
          <a:p>
            <a:endParaRPr lang="en-I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Date Placeholder 6"/>
          <p:cNvSpPr>
            <a:spLocks noGrp="1"/>
          </p:cNvSpPr>
          <p:nvPr>
            <p:ph type="dt" sz="half" idx="10"/>
          </p:nvPr>
        </p:nvSpPr>
        <p:spPr/>
        <p:txBody>
          <a:bodyPr/>
          <a:lstStyle/>
          <a:p>
            <a:fld id="{5D0C1D6E-F4BF-4A69-9915-F367808832A7}" type="datetimeFigureOut">
              <a:rPr lang="en-IE" smtClean="0"/>
              <a:t>10/01/2013</a:t>
            </a:fld>
            <a:endParaRPr lang="en-IE"/>
          </a:p>
        </p:txBody>
      </p:sp>
      <p:sp>
        <p:nvSpPr>
          <p:cNvPr id="8" name="Slide Number Placeholder 7"/>
          <p:cNvSpPr>
            <a:spLocks noGrp="1"/>
          </p:cNvSpPr>
          <p:nvPr>
            <p:ph type="sldNum" sz="quarter" idx="11"/>
          </p:nvPr>
        </p:nvSpPr>
        <p:spPr/>
        <p:txBody>
          <a:bodyPr/>
          <a:lstStyle/>
          <a:p>
            <a:fld id="{A827BA19-B123-4C44-AEF4-6B13FB4C768E}" type="slidenum">
              <a:rPr lang="en-IE" smtClean="0"/>
              <a:t>‹#›</a:t>
            </a:fld>
            <a:endParaRPr lang="en-IE"/>
          </a:p>
        </p:txBody>
      </p:sp>
      <p:sp>
        <p:nvSpPr>
          <p:cNvPr id="9" name="Footer Placeholder 8"/>
          <p:cNvSpPr>
            <a:spLocks noGrp="1"/>
          </p:cNvSpPr>
          <p:nvPr>
            <p:ph type="ftr" sz="quarter" idx="12"/>
          </p:nvPr>
        </p:nvSpPr>
        <p:spPr/>
        <p:txBody>
          <a:bodyPr/>
          <a:lstStyle/>
          <a:p>
            <a:endParaRPr lang="en-I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D0C1D6E-F4BF-4A69-9915-F367808832A7}" type="datetimeFigureOut">
              <a:rPr lang="en-IE" smtClean="0"/>
              <a:t>10/01/2013</a:t>
            </a:fld>
            <a:endParaRPr lang="en-IE"/>
          </a:p>
        </p:txBody>
      </p:sp>
      <p:sp>
        <p:nvSpPr>
          <p:cNvPr id="6" name="Slide Number Placeholder 5"/>
          <p:cNvSpPr>
            <a:spLocks noGrp="1"/>
          </p:cNvSpPr>
          <p:nvPr>
            <p:ph type="sldNum" sz="quarter" idx="11"/>
          </p:nvPr>
        </p:nvSpPr>
        <p:spPr/>
        <p:txBody>
          <a:bodyPr/>
          <a:lstStyle/>
          <a:p>
            <a:fld id="{A827BA19-B123-4C44-AEF4-6B13FB4C768E}" type="slidenum">
              <a:rPr lang="en-IE" smtClean="0"/>
              <a:t>‹#›</a:t>
            </a:fld>
            <a:endParaRPr lang="en-IE"/>
          </a:p>
        </p:txBody>
      </p:sp>
      <p:sp>
        <p:nvSpPr>
          <p:cNvPr id="7" name="Footer Placeholder 6"/>
          <p:cNvSpPr>
            <a:spLocks noGrp="1"/>
          </p:cNvSpPr>
          <p:nvPr>
            <p:ph type="ftr" sz="quarter" idx="12"/>
          </p:nvPr>
        </p:nvSpPr>
        <p:spPr/>
        <p:txBody>
          <a:bodyPr/>
          <a:lstStyle/>
          <a:p>
            <a:endParaRPr lang="en-I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14"/>
          <p:cNvSpPr>
            <a:spLocks noGrp="1"/>
          </p:cNvSpPr>
          <p:nvPr>
            <p:ph type="dt" sz="half" idx="10"/>
          </p:nvPr>
        </p:nvSpPr>
        <p:spPr/>
        <p:txBody>
          <a:bodyPr/>
          <a:lstStyle/>
          <a:p>
            <a:fld id="{5D0C1D6E-F4BF-4A69-9915-F367808832A7}" type="datetimeFigureOut">
              <a:rPr lang="en-IE" smtClean="0"/>
              <a:t>10/01/2013</a:t>
            </a:fld>
            <a:endParaRPr lang="en-IE"/>
          </a:p>
        </p:txBody>
      </p:sp>
      <p:sp>
        <p:nvSpPr>
          <p:cNvPr id="16" name="Slide Number Placeholder 15"/>
          <p:cNvSpPr>
            <a:spLocks noGrp="1"/>
          </p:cNvSpPr>
          <p:nvPr>
            <p:ph type="sldNum" sz="quarter" idx="11"/>
          </p:nvPr>
        </p:nvSpPr>
        <p:spPr/>
        <p:txBody>
          <a:bodyPr/>
          <a:lstStyle/>
          <a:p>
            <a:fld id="{A827BA19-B123-4C44-AEF4-6B13FB4C768E}" type="slidenum">
              <a:rPr lang="en-IE" smtClean="0"/>
              <a:t>‹#›</a:t>
            </a:fld>
            <a:endParaRPr lang="en-IE"/>
          </a:p>
        </p:txBody>
      </p:sp>
      <p:sp>
        <p:nvSpPr>
          <p:cNvPr id="17" name="Footer Placeholder 16"/>
          <p:cNvSpPr>
            <a:spLocks noGrp="1"/>
          </p:cNvSpPr>
          <p:nvPr>
            <p:ph type="ftr" sz="quarter" idx="12"/>
          </p:nvPr>
        </p:nvSpPr>
        <p:spPr/>
        <p:txBody>
          <a:bodyPr/>
          <a:lstStyle/>
          <a:p>
            <a:endParaRPr lang="en-IE"/>
          </a:p>
        </p:txBody>
      </p:sp>
      <p:sp>
        <p:nvSpPr>
          <p:cNvPr id="18" name="Title 17"/>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en-US" smtClean="0"/>
              <a:t>Click to edit Master title style</a:t>
            </a:r>
            <a:endParaRPr lang="en-US"/>
          </a:p>
        </p:txBody>
      </p:sp>
      <p:sp>
        <p:nvSpPr>
          <p:cNvPr id="13" name="Date Placeholder 12"/>
          <p:cNvSpPr>
            <a:spLocks noGrp="1"/>
          </p:cNvSpPr>
          <p:nvPr>
            <p:ph type="dt" sz="half" idx="10"/>
          </p:nvPr>
        </p:nvSpPr>
        <p:spPr/>
        <p:txBody>
          <a:bodyPr/>
          <a:lstStyle/>
          <a:p>
            <a:fld id="{5D0C1D6E-F4BF-4A69-9915-F367808832A7}" type="datetimeFigureOut">
              <a:rPr lang="en-IE" smtClean="0"/>
              <a:t>10/01/2013</a:t>
            </a:fld>
            <a:endParaRPr lang="en-IE"/>
          </a:p>
        </p:txBody>
      </p:sp>
      <p:sp>
        <p:nvSpPr>
          <p:cNvPr id="14" name="Slide Number Placeholder 13"/>
          <p:cNvSpPr>
            <a:spLocks noGrp="1"/>
          </p:cNvSpPr>
          <p:nvPr>
            <p:ph type="sldNum" sz="quarter" idx="11"/>
          </p:nvPr>
        </p:nvSpPr>
        <p:spPr/>
        <p:txBody>
          <a:bodyPr/>
          <a:lstStyle/>
          <a:p>
            <a:fld id="{A827BA19-B123-4C44-AEF4-6B13FB4C768E}" type="slidenum">
              <a:rPr lang="en-IE" smtClean="0"/>
              <a:t>‹#›</a:t>
            </a:fld>
            <a:endParaRPr lang="en-IE"/>
          </a:p>
        </p:txBody>
      </p:sp>
      <p:sp>
        <p:nvSpPr>
          <p:cNvPr id="15" name="Footer Placeholder 14"/>
          <p:cNvSpPr>
            <a:spLocks noGrp="1"/>
          </p:cNvSpPr>
          <p:nvPr>
            <p:ph type="ftr" sz="quarter" idx="12"/>
          </p:nvPr>
        </p:nvSpPr>
        <p:spPr/>
        <p:txBody>
          <a:bodyPr/>
          <a:lstStyle/>
          <a:p>
            <a:endParaRPr lang="en-I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fld id="{5D0C1D6E-F4BF-4A69-9915-F367808832A7}" type="datetimeFigureOut">
              <a:rPr lang="en-IE" smtClean="0"/>
              <a:t>10/01/2013</a:t>
            </a:fld>
            <a:endParaRPr lang="en-IE"/>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en-IE"/>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A827BA19-B123-4C44-AEF4-6B13FB4C768E}" type="slidenum">
              <a:rPr lang="en-IE" smtClean="0"/>
              <a:t>‹#›</a:t>
            </a:fld>
            <a:endParaRPr lang="en-IE"/>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77240" y="476672"/>
            <a:ext cx="7543800" cy="1080120"/>
          </a:xfrm>
        </p:spPr>
        <p:txBody>
          <a:bodyPr/>
          <a:lstStyle/>
          <a:p>
            <a:r>
              <a:rPr lang="en-IE" dirty="0" smtClean="0"/>
              <a:t>EXAM REVISION</a:t>
            </a:r>
            <a:endParaRPr lang="en-IE" dirty="0"/>
          </a:p>
        </p:txBody>
      </p:sp>
      <p:sp>
        <p:nvSpPr>
          <p:cNvPr id="3" name="Subtitle 2"/>
          <p:cNvSpPr>
            <a:spLocks noGrp="1"/>
          </p:cNvSpPr>
          <p:nvPr>
            <p:ph type="subTitle" idx="1"/>
          </p:nvPr>
        </p:nvSpPr>
        <p:spPr>
          <a:xfrm>
            <a:off x="2133600" y="3375491"/>
            <a:ext cx="6172200" cy="701582"/>
          </a:xfrm>
        </p:spPr>
        <p:txBody>
          <a:bodyPr>
            <a:normAutofit/>
          </a:bodyPr>
          <a:lstStyle/>
          <a:p>
            <a:r>
              <a:rPr lang="en-IE" dirty="0" smtClean="0"/>
              <a:t> </a:t>
            </a:r>
            <a:r>
              <a:rPr lang="en-IE" dirty="0" smtClean="0"/>
              <a:t>PASTORAL </a:t>
            </a:r>
            <a:r>
              <a:rPr lang="en-IE" dirty="0" smtClean="0"/>
              <a:t>CARE </a:t>
            </a:r>
            <a:r>
              <a:rPr lang="en-IE" dirty="0" err="1" smtClean="0"/>
              <a:t>Donabate</a:t>
            </a:r>
            <a:r>
              <a:rPr lang="en-IE" dirty="0" smtClean="0"/>
              <a:t> Secondary School</a:t>
            </a:r>
            <a:endParaRPr lang="en-IE" dirty="0"/>
          </a:p>
        </p:txBody>
      </p:sp>
    </p:spTree>
    <p:extLst>
      <p:ext uri="{BB962C8B-B14F-4D97-AF65-F5344CB8AC3E}">
        <p14:creationId xmlns:p14="http://schemas.microsoft.com/office/powerpoint/2010/main" val="13174906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IE"/>
          </a:p>
        </p:txBody>
      </p:sp>
      <p:sp>
        <p:nvSpPr>
          <p:cNvPr id="3" name="Title 2"/>
          <p:cNvSpPr>
            <a:spLocks noGrp="1"/>
          </p:cNvSpPr>
          <p:nvPr>
            <p:ph type="title"/>
          </p:nvPr>
        </p:nvSpPr>
        <p:spPr/>
        <p:txBody>
          <a:bodyPr/>
          <a:lstStyle/>
          <a:p>
            <a:endParaRPr lang="en-IE"/>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174"/>
            <a:ext cx="9144000" cy="685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831860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908720"/>
            <a:ext cx="8856984" cy="5688632"/>
          </a:xfrm>
        </p:spPr>
        <p:txBody>
          <a:bodyPr>
            <a:normAutofit/>
          </a:bodyPr>
          <a:lstStyle/>
          <a:p>
            <a:pPr marL="18288" indent="0">
              <a:buNone/>
            </a:pPr>
            <a:r>
              <a:rPr lang="en-IE" dirty="0"/>
              <a:t>	</a:t>
            </a:r>
            <a:r>
              <a:rPr lang="en-IE" sz="2400" dirty="0"/>
              <a:t>The odd hour here and there isn't enough. Make a revision plan you can stick to, with a daily outline that includes times for breaks and meals. </a:t>
            </a:r>
          </a:p>
          <a:p>
            <a:pPr marL="18288" indent="0">
              <a:buNone/>
            </a:pPr>
            <a:r>
              <a:rPr lang="en-IE" sz="2400" dirty="0"/>
              <a:t>	Know your strong and weak subjects and mix them up on your timetable, don't do all the nightmare topics at once. </a:t>
            </a:r>
          </a:p>
          <a:p>
            <a:pPr marL="18288" indent="0">
              <a:buNone/>
            </a:pPr>
            <a:r>
              <a:rPr lang="en-IE" sz="2400" dirty="0"/>
              <a:t>	Set targets that you know you can reach and tick them off as you accomplish them. </a:t>
            </a:r>
          </a:p>
          <a:p>
            <a:pPr marL="18288" indent="0">
              <a:buNone/>
            </a:pPr>
            <a:r>
              <a:rPr lang="en-IE" sz="2400" dirty="0"/>
              <a:t>	You will need help at some point, ask parents, siblings, teachers and friends for support. </a:t>
            </a:r>
          </a:p>
          <a:p>
            <a:pPr marL="18288" indent="0">
              <a:buNone/>
            </a:pPr>
            <a:r>
              <a:rPr lang="en-IE" sz="2400" dirty="0" smtClean="0"/>
              <a:t>Find </a:t>
            </a:r>
            <a:r>
              <a:rPr lang="en-IE" sz="2400" dirty="0"/>
              <a:t>somewhere quiet to revise. You could also try working with other people but, if you can't concentrate, save get-togethers for breaks from the books. </a:t>
            </a:r>
          </a:p>
          <a:p>
            <a:pPr marL="18288" indent="0">
              <a:buNone/>
            </a:pPr>
            <a:r>
              <a:rPr lang="en-IE" sz="2400" dirty="0"/>
              <a:t>	Put your exams into perspective, they are only one aspect of life</a:t>
            </a:r>
            <a:r>
              <a:rPr lang="en-IE" dirty="0"/>
              <a:t>. </a:t>
            </a:r>
          </a:p>
        </p:txBody>
      </p:sp>
      <p:sp>
        <p:nvSpPr>
          <p:cNvPr id="3" name="Title 2"/>
          <p:cNvSpPr>
            <a:spLocks noGrp="1"/>
          </p:cNvSpPr>
          <p:nvPr>
            <p:ph type="title"/>
          </p:nvPr>
        </p:nvSpPr>
        <p:spPr>
          <a:xfrm>
            <a:off x="251520" y="116632"/>
            <a:ext cx="8640960" cy="792088"/>
          </a:xfrm>
        </p:spPr>
        <p:txBody>
          <a:bodyPr/>
          <a:lstStyle/>
          <a:p>
            <a:r>
              <a:rPr lang="en-IE" dirty="0"/>
              <a:t>Tips &amp; Techniques </a:t>
            </a:r>
          </a:p>
        </p:txBody>
      </p:sp>
    </p:spTree>
    <p:extLst>
      <p:ext uri="{BB962C8B-B14F-4D97-AF65-F5344CB8AC3E}">
        <p14:creationId xmlns:p14="http://schemas.microsoft.com/office/powerpoint/2010/main" val="14090779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88640"/>
            <a:ext cx="9144000" cy="5760640"/>
          </a:xfrm>
        </p:spPr>
        <p:txBody>
          <a:bodyPr>
            <a:normAutofit fontScale="85000" lnSpcReduction="20000"/>
          </a:bodyPr>
          <a:lstStyle/>
          <a:p>
            <a:pPr marL="18288" indent="0">
              <a:buNone/>
            </a:pPr>
            <a:r>
              <a:rPr lang="en-IE" sz="2600" dirty="0" smtClean="0"/>
              <a:t>1</a:t>
            </a:r>
            <a:r>
              <a:rPr lang="en-IE" sz="2600" dirty="0"/>
              <a:t>.	</a:t>
            </a:r>
            <a:r>
              <a:rPr lang="en-IE" sz="3000" dirty="0"/>
              <a:t>Make your own revision notes. You'll learn as you write and, once you've got them, you're halfway there. </a:t>
            </a:r>
          </a:p>
          <a:p>
            <a:pPr marL="18288" indent="0">
              <a:buNone/>
            </a:pPr>
            <a:r>
              <a:rPr lang="en-IE" sz="3000" dirty="0"/>
              <a:t>2.	Be brief. Check the syllabus or ask a teacher to make sure you've got the key areas sussed. </a:t>
            </a:r>
          </a:p>
          <a:p>
            <a:pPr marL="18288" indent="0">
              <a:buNone/>
            </a:pPr>
            <a:r>
              <a:rPr lang="en-IE" sz="3000" dirty="0"/>
              <a:t>3.	Concentrating on the plus points of revision helps keep you going. Start by thinking how much easier you'll find the exams. </a:t>
            </a:r>
          </a:p>
          <a:p>
            <a:pPr marL="18288" indent="0">
              <a:buNone/>
            </a:pPr>
            <a:r>
              <a:rPr lang="en-IE" sz="3000" dirty="0"/>
              <a:t>4.	Don't overdo it. Your concentration lapses after a couple of hours, so take regular breaks. </a:t>
            </a:r>
          </a:p>
          <a:p>
            <a:pPr marL="18288" indent="0">
              <a:buNone/>
            </a:pPr>
            <a:r>
              <a:rPr lang="en-IE" sz="3000" dirty="0"/>
              <a:t>5.	Experiment with different revision techniques. Variety beats boredom. </a:t>
            </a:r>
          </a:p>
          <a:p>
            <a:pPr marL="18288" indent="0">
              <a:buNone/>
            </a:pPr>
            <a:r>
              <a:rPr lang="en-IE" sz="3000" dirty="0"/>
              <a:t>6.	Focus. Don't make pointless notes. Look at past exam papers and see how questions could be asked. </a:t>
            </a:r>
          </a:p>
          <a:p>
            <a:pPr marL="18288" indent="0">
              <a:buNone/>
            </a:pPr>
            <a:r>
              <a:rPr lang="en-IE" sz="3000" dirty="0"/>
              <a:t>7.	Get confident. If you're positive about exams, you should take in more information and remember it when it counts. </a:t>
            </a:r>
          </a:p>
          <a:p>
            <a:endParaRPr lang="en-IE" sz="3000" dirty="0"/>
          </a:p>
        </p:txBody>
      </p:sp>
      <p:sp>
        <p:nvSpPr>
          <p:cNvPr id="3" name="Title 2"/>
          <p:cNvSpPr>
            <a:spLocks noGrp="1"/>
          </p:cNvSpPr>
          <p:nvPr>
            <p:ph type="title"/>
          </p:nvPr>
        </p:nvSpPr>
        <p:spPr>
          <a:xfrm>
            <a:off x="777240" y="5877272"/>
            <a:ext cx="7543800" cy="980728"/>
          </a:xfrm>
        </p:spPr>
        <p:txBody>
          <a:bodyPr/>
          <a:lstStyle/>
          <a:p>
            <a:r>
              <a:rPr lang="en-IE" dirty="0"/>
              <a:t>Seven Rules Of Revision </a:t>
            </a:r>
          </a:p>
        </p:txBody>
      </p:sp>
    </p:spTree>
    <p:extLst>
      <p:ext uri="{BB962C8B-B14F-4D97-AF65-F5344CB8AC3E}">
        <p14:creationId xmlns:p14="http://schemas.microsoft.com/office/powerpoint/2010/main" val="19260728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116632"/>
            <a:ext cx="8856984" cy="5400599"/>
          </a:xfrm>
        </p:spPr>
        <p:txBody>
          <a:bodyPr>
            <a:normAutofit/>
          </a:bodyPr>
          <a:lstStyle/>
          <a:p>
            <a:pPr marL="18288" indent="0">
              <a:buNone/>
            </a:pPr>
            <a:r>
              <a:rPr lang="en-IE" sz="2400" dirty="0"/>
              <a:t>1.	Condense. Fitting notes onto one side of paper makes them easier to stomach, so rewrite and cut down as you go. </a:t>
            </a:r>
          </a:p>
          <a:p>
            <a:pPr marL="18288" indent="0">
              <a:buNone/>
            </a:pPr>
            <a:r>
              <a:rPr lang="en-IE" sz="2400" dirty="0"/>
              <a:t>2.	Highlight. Target key areas using colours and symbols. Visuals help you remember the facts. </a:t>
            </a:r>
          </a:p>
          <a:p>
            <a:pPr marL="18288" indent="0">
              <a:buNone/>
            </a:pPr>
            <a:r>
              <a:rPr lang="en-IE" sz="2400" dirty="0"/>
              <a:t>3.	Record. Try putting important points, quotes and formulae on tape. If you hear them and read them, they're more likely to sink in. </a:t>
            </a:r>
          </a:p>
          <a:p>
            <a:pPr marL="18288" indent="0">
              <a:buNone/>
            </a:pPr>
            <a:r>
              <a:rPr lang="en-IE" sz="2400" dirty="0"/>
              <a:t>4.	Talk. Read your notes out loud, it's one way of getting them to register. </a:t>
            </a:r>
          </a:p>
          <a:p>
            <a:pPr marL="18288" indent="0">
              <a:buNone/>
            </a:pPr>
            <a:r>
              <a:rPr lang="en-IE" sz="2400" dirty="0"/>
              <a:t>5.	Test. See what you can remember without notes, but avoid testing yourself on subjects you know already. </a:t>
            </a:r>
          </a:p>
          <a:p>
            <a:pPr marL="18288" indent="0">
              <a:buNone/>
            </a:pPr>
            <a:r>
              <a:rPr lang="en-IE" sz="2400" dirty="0"/>
              <a:t>6.	Time. Do past exam papers against the clock, it's an excellent way of getting up to speed. </a:t>
            </a:r>
          </a:p>
          <a:p>
            <a:endParaRPr lang="en-IE" dirty="0"/>
          </a:p>
        </p:txBody>
      </p:sp>
      <p:sp>
        <p:nvSpPr>
          <p:cNvPr id="3" name="Title 2"/>
          <p:cNvSpPr>
            <a:spLocks noGrp="1"/>
          </p:cNvSpPr>
          <p:nvPr>
            <p:ph type="title"/>
          </p:nvPr>
        </p:nvSpPr>
        <p:spPr>
          <a:xfrm>
            <a:off x="107504" y="5877272"/>
            <a:ext cx="8856984" cy="864096"/>
          </a:xfrm>
        </p:spPr>
        <p:txBody>
          <a:bodyPr/>
          <a:lstStyle/>
          <a:p>
            <a:r>
              <a:rPr lang="en-IE" dirty="0"/>
              <a:t>Six Simple Techniques </a:t>
            </a:r>
          </a:p>
        </p:txBody>
      </p:sp>
    </p:spTree>
    <p:extLst>
      <p:ext uri="{BB962C8B-B14F-4D97-AF65-F5344CB8AC3E}">
        <p14:creationId xmlns:p14="http://schemas.microsoft.com/office/powerpoint/2010/main" val="3177962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116632"/>
            <a:ext cx="8928992" cy="5400599"/>
          </a:xfrm>
        </p:spPr>
        <p:txBody>
          <a:bodyPr>
            <a:normAutofit lnSpcReduction="10000"/>
          </a:bodyPr>
          <a:lstStyle/>
          <a:p>
            <a:pPr marL="18288" indent="0">
              <a:buNone/>
            </a:pPr>
            <a:r>
              <a:rPr lang="en-IE" dirty="0"/>
              <a:t>	</a:t>
            </a:r>
            <a:r>
              <a:rPr lang="en-IE" sz="2400" dirty="0"/>
              <a:t>In the exam, when told to open the paper, do not begin writing until you have familiarised yourself with the questions and read through the first question slowly and carefully. If you have a choice of questions, some students select the easiest first.  This helps build confidence.</a:t>
            </a:r>
          </a:p>
          <a:p>
            <a:pPr marL="18288" indent="0">
              <a:buNone/>
            </a:pPr>
            <a:r>
              <a:rPr lang="en-IE" sz="2400" dirty="0"/>
              <a:t>	Underlining key words in a question may help you to focus you thoughts and jog your memory. </a:t>
            </a:r>
          </a:p>
          <a:p>
            <a:pPr marL="18288" indent="0">
              <a:buNone/>
            </a:pPr>
            <a:r>
              <a:rPr lang="en-IE" sz="2400" dirty="0"/>
              <a:t>	Structure answers using a plan. This is crucial when writing essays. If you have three essays to write, you may want to plan them all first before you write them. Make sure you plan your time well if you do this.</a:t>
            </a:r>
          </a:p>
          <a:p>
            <a:pPr marL="18288" indent="0">
              <a:buNone/>
            </a:pPr>
            <a:r>
              <a:rPr lang="en-IE" sz="2400" dirty="0"/>
              <a:t>	Allocate your time according to the mark allocations given for each question. Why write ten lines for a two-mark question when you could be using that time to attempt a longer question with more marks available</a:t>
            </a:r>
            <a:r>
              <a:rPr lang="en-IE" sz="2400" dirty="0" smtClean="0"/>
              <a:t>?</a:t>
            </a:r>
            <a:endParaRPr lang="en-IE" sz="2400" dirty="0"/>
          </a:p>
        </p:txBody>
      </p:sp>
      <p:sp>
        <p:nvSpPr>
          <p:cNvPr id="3" name="Title 2"/>
          <p:cNvSpPr>
            <a:spLocks noGrp="1"/>
          </p:cNvSpPr>
          <p:nvPr>
            <p:ph type="title"/>
          </p:nvPr>
        </p:nvSpPr>
        <p:spPr>
          <a:xfrm>
            <a:off x="777240" y="5733256"/>
            <a:ext cx="7543800" cy="1008112"/>
          </a:xfrm>
        </p:spPr>
        <p:txBody>
          <a:bodyPr/>
          <a:lstStyle/>
          <a:p>
            <a:r>
              <a:rPr lang="en-IE" dirty="0" smtClean="0"/>
              <a:t>   During the Exam1</a:t>
            </a:r>
            <a:endParaRPr lang="en-IE" dirty="0"/>
          </a:p>
        </p:txBody>
      </p:sp>
    </p:spTree>
    <p:extLst>
      <p:ext uri="{BB962C8B-B14F-4D97-AF65-F5344CB8AC3E}">
        <p14:creationId xmlns:p14="http://schemas.microsoft.com/office/powerpoint/2010/main" val="38642364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88641"/>
            <a:ext cx="9036496" cy="5832648"/>
          </a:xfrm>
        </p:spPr>
        <p:txBody>
          <a:bodyPr>
            <a:normAutofit lnSpcReduction="10000"/>
          </a:bodyPr>
          <a:lstStyle/>
          <a:p>
            <a:pPr marL="18288" indent="0">
              <a:buNone/>
            </a:pPr>
            <a:r>
              <a:rPr lang="en-IE" sz="2400" dirty="0" smtClean="0"/>
              <a:t> </a:t>
            </a:r>
            <a:endParaRPr lang="en-IE" sz="2400" dirty="0"/>
          </a:p>
          <a:p>
            <a:pPr marL="18288" indent="0">
              <a:buNone/>
            </a:pPr>
            <a:r>
              <a:rPr lang="en-IE" sz="2800" dirty="0"/>
              <a:t>Answering three questions quite well is usually better than answering one very well and leaving the other two untouched or badly done. Nothing comes from nothing!</a:t>
            </a:r>
          </a:p>
          <a:p>
            <a:pPr marL="18288" indent="0">
              <a:buNone/>
            </a:pPr>
            <a:r>
              <a:rPr lang="en-IE" sz="2800" dirty="0"/>
              <a:t>	If you think you know the answer, you probably do! No marks are available for writing nothing. If you are really stumped, don’t panic. Try and remember something your teacher said one day all those months ago. If you really can’t answer a question, forget it and move on to the next one. </a:t>
            </a:r>
          </a:p>
          <a:p>
            <a:pPr marL="18288" indent="0">
              <a:buNone/>
            </a:pPr>
            <a:r>
              <a:rPr lang="en-IE" sz="2800" dirty="0"/>
              <a:t>	Exams at are not designed to trip you up. They are there to allow you to demonstrate your knowledge. You might even enjoy your examinations! Have confidence in your own ability.</a:t>
            </a:r>
          </a:p>
          <a:p>
            <a:endParaRPr lang="en-IE" sz="2800" dirty="0"/>
          </a:p>
        </p:txBody>
      </p:sp>
      <p:sp>
        <p:nvSpPr>
          <p:cNvPr id="3" name="Title 2"/>
          <p:cNvSpPr>
            <a:spLocks noGrp="1"/>
          </p:cNvSpPr>
          <p:nvPr>
            <p:ph type="title"/>
          </p:nvPr>
        </p:nvSpPr>
        <p:spPr>
          <a:xfrm>
            <a:off x="395536" y="5733256"/>
            <a:ext cx="7925504" cy="1008112"/>
          </a:xfrm>
        </p:spPr>
        <p:txBody>
          <a:bodyPr/>
          <a:lstStyle/>
          <a:p>
            <a:r>
              <a:rPr lang="en-IE" dirty="0" smtClean="0"/>
              <a:t>During the Exam 2</a:t>
            </a:r>
            <a:endParaRPr lang="en-IE" dirty="0"/>
          </a:p>
        </p:txBody>
      </p:sp>
    </p:spTree>
    <p:extLst>
      <p:ext uri="{BB962C8B-B14F-4D97-AF65-F5344CB8AC3E}">
        <p14:creationId xmlns:p14="http://schemas.microsoft.com/office/powerpoint/2010/main" val="323191770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lemental">
  <a:themeElements>
    <a:clrScheme name="Essentia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29</TotalTime>
  <Words>61</Words>
  <Application>Microsoft Office PowerPoint</Application>
  <PresentationFormat>On-screen Show (4:3)</PresentationFormat>
  <Paragraphs>34</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Elemental</vt:lpstr>
      <vt:lpstr>EXAM REVISION</vt:lpstr>
      <vt:lpstr>PowerPoint Presentation</vt:lpstr>
      <vt:lpstr>Tips &amp; Techniques </vt:lpstr>
      <vt:lpstr>Seven Rules Of Revision </vt:lpstr>
      <vt:lpstr>Six Simple Techniques </vt:lpstr>
      <vt:lpstr>   During the Exam1</vt:lpstr>
      <vt:lpstr>During the Exam 2</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EXAM REVISION</dc:title>
  <dc:creator>Andrew</dc:creator>
  <cp:lastModifiedBy>Andrew</cp:lastModifiedBy>
  <cp:revision>5</cp:revision>
  <dcterms:created xsi:type="dcterms:W3CDTF">2012-12-09T22:49:03Z</dcterms:created>
  <dcterms:modified xsi:type="dcterms:W3CDTF">2013-01-10T20:49:20Z</dcterms:modified>
</cp:coreProperties>
</file>